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20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764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  <p:sp>
        <p:nvSpPr>
          <p:cNvPr id="628" name="Google Shape;628;p12"/>
          <p:cNvSpPr/>
          <p:nvPr/>
        </p:nvSpPr>
        <p:spPr>
          <a:xfrm>
            <a:off x="5169772" y="115909"/>
            <a:ext cx="66620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98468" y="5780484"/>
            <a:ext cx="801688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81524" y="2955821"/>
            <a:ext cx="428632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431701" y="5443829"/>
            <a:ext cx="336495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468001" y="6198907"/>
            <a:ext cx="502475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11436217" y="1268434"/>
            <a:ext cx="646993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4184775" y="6163756"/>
            <a:ext cx="483879" cy="891305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11372540" y="5642352"/>
            <a:ext cx="830869" cy="222307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4235316" y="578137"/>
            <a:ext cx="266400" cy="685264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8826934" y="49814"/>
            <a:ext cx="330668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7331232" y="6150833"/>
            <a:ext cx="451887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530353" y="162789"/>
            <a:ext cx="742696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2180982" y="6020842"/>
            <a:ext cx="741783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10489445" y="6137459"/>
            <a:ext cx="935991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6397801" y="5622535"/>
            <a:ext cx="821969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273050" y="797936"/>
            <a:ext cx="772271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0578862" y="4069789"/>
            <a:ext cx="955087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1667516" y="2288195"/>
            <a:ext cx="605608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736681" y="-141756"/>
            <a:ext cx="498489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152616" y="6087193"/>
            <a:ext cx="950485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923122" y="2271174"/>
            <a:ext cx="877033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10549380" y="2086988"/>
            <a:ext cx="1014029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764714" y="3187209"/>
            <a:ext cx="886847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324269" y="4557487"/>
            <a:ext cx="502555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10575341" y="5225795"/>
            <a:ext cx="528951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8973498" y="495126"/>
            <a:ext cx="604137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9692911" y="6075485"/>
            <a:ext cx="468292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10764274" y="928553"/>
            <a:ext cx="38631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9796916" y="-107745"/>
            <a:ext cx="803864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6587505" y="129715"/>
            <a:ext cx="98503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11076486" y="2697823"/>
            <a:ext cx="485225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87799" y="1865301"/>
            <a:ext cx="546884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3372967" y="5858335"/>
            <a:ext cx="607576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032767" y="1790851"/>
            <a:ext cx="234195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1329137" y="5140970"/>
            <a:ext cx="321049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0939143" y="320248"/>
            <a:ext cx="234512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1664669" y="4478053"/>
            <a:ext cx="314851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4901167" y="5832367"/>
            <a:ext cx="292247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4044939" y="274361"/>
            <a:ext cx="318195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11650200" y="585625"/>
            <a:ext cx="343808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779009" y="195028"/>
            <a:ext cx="298004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10077943" y="5308019"/>
            <a:ext cx="272511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703245" y="4067929"/>
            <a:ext cx="205911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11672883" y="3696237"/>
            <a:ext cx="298429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87804" y="1115213"/>
            <a:ext cx="298737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9289560" y="5569275"/>
            <a:ext cx="288088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3091265" y="818420"/>
            <a:ext cx="443109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8028261" y="182906"/>
            <a:ext cx="353979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055004" y="6173444"/>
            <a:ext cx="306257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6277649" y="784171"/>
            <a:ext cx="502976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51323" y="202058"/>
            <a:ext cx="315035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6092122" y="-126072"/>
            <a:ext cx="314580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1107929" y="4838204"/>
            <a:ext cx="275129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85956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816533" y="2111133"/>
            <a:ext cx="6559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816533" y="3786736"/>
            <a:ext cx="6559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7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736267" y="1671900"/>
            <a:ext cx="6719600" cy="3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4800" b="1">
                <a:latin typeface="Amatic SC"/>
                <a:ea typeface="Amatic SC"/>
                <a:cs typeface="Amatic SC"/>
                <a:sym typeface="Amatic SC"/>
              </a:defRPr>
            </a:lvl1pPr>
            <a:lvl2pPr marL="1219170" lvl="1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2pPr>
            <a:lvl3pPr marL="1828754" lvl="2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3pPr>
            <a:lvl4pPr marL="2438339" lvl="3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4pPr>
            <a:lvl5pPr marL="3047924" lvl="4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5pPr>
            <a:lvl6pPr marL="3657509" lvl="5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6pPr>
            <a:lvl7pPr marL="4267093" lvl="6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7pPr>
            <a:lvl8pPr marL="4876678" lvl="7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8pPr>
            <a:lvl9pPr marL="5486263" lvl="8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377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837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27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371167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4586291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7801415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178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997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2159233" y="5797333"/>
            <a:ext cx="7873600" cy="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60804" y="-164343"/>
            <a:ext cx="12363231" cy="1214388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pic>
        <p:nvPicPr>
          <p:cNvPr id="64" name="Google Shape;18;p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0749" y="6184227"/>
            <a:ext cx="10535478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17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114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513D1C34-247F-488D-AA6A-8AED4BB7F786}" type="slidenum">
              <a:rPr lang="es-AR" smtClean="0"/>
              <a:t>‹Nº›</a:t>
            </a:fld>
            <a:endParaRPr lang="es-AR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89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hyperlink" Target="https://pasteboard.co/JbwpcJH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5p.org/" TargetMode="External"/><Relationship Id="rId5" Type="http://schemas.openxmlformats.org/officeDocument/2006/relationships/hyperlink" Target="https://bit.ly/2XsKS32" TargetMode="External"/><Relationship Id="rId4" Type="http://schemas.openxmlformats.org/officeDocument/2006/relationships/hyperlink" Target="https://bit.ly/3cp2LE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ntornosvirtuales.unlp.edu.ar/page52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tSVwy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637682" y="1332410"/>
            <a:ext cx="6657600" cy="3239870"/>
          </a:xfrm>
        </p:spPr>
        <p:txBody>
          <a:bodyPr/>
          <a:lstStyle/>
          <a:p>
            <a:pPr algn="ctr"/>
            <a:r>
              <a:rPr lang="es-ES" sz="5400" b="1" dirty="0"/>
              <a:t>Apoyo para el desarrollo virtual de la continuidad pedagógica</a:t>
            </a:r>
            <a:endParaRPr lang="es-AR" sz="5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605349" y="4284617"/>
            <a:ext cx="445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Dirección General de Educación a Distancia y Tecnologías</a:t>
            </a:r>
          </a:p>
          <a:p>
            <a:pPr algn="ctr"/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Prosecretaria de Asuntos Académicos</a:t>
            </a:r>
          </a:p>
          <a:p>
            <a:pPr algn="ctr"/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UNLP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0" y="0"/>
            <a:ext cx="3017520" cy="1097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Imagen</a:t>
            </a:r>
            <a:endParaRPr lang="es-AR" sz="3600" dirty="0"/>
          </a:p>
        </p:txBody>
      </p:sp>
      <p:sp>
        <p:nvSpPr>
          <p:cNvPr id="2" name="Rectángulo 1"/>
          <p:cNvSpPr/>
          <p:nvPr/>
        </p:nvSpPr>
        <p:spPr>
          <a:xfrm>
            <a:off x="3576994" y="1401097"/>
            <a:ext cx="3287486" cy="224676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dirty="0" smtClean="0">
                <a:solidFill>
                  <a:srgbClr val="002060"/>
                </a:solidFill>
                <a:effectLst/>
                <a:latin typeface="Lato"/>
              </a:rPr>
              <a:t>Fotos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dirty="0" smtClean="0">
                <a:solidFill>
                  <a:srgbClr val="002060"/>
                </a:solidFill>
                <a:effectLst/>
                <a:latin typeface="Lato"/>
              </a:rPr>
              <a:t>Ilustraciones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dirty="0" smtClean="0">
                <a:solidFill>
                  <a:srgbClr val="002060"/>
                </a:solidFill>
                <a:effectLst/>
                <a:latin typeface="Lato"/>
              </a:rPr>
              <a:t>Infografías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dirty="0" smtClean="0">
                <a:solidFill>
                  <a:srgbClr val="002060"/>
                </a:solidFill>
                <a:effectLst/>
                <a:latin typeface="Lato"/>
              </a:rPr>
              <a:t>Iconos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dirty="0" smtClean="0">
                <a:solidFill>
                  <a:srgbClr val="002060"/>
                </a:solidFill>
                <a:effectLst/>
                <a:latin typeface="Lato"/>
              </a:rPr>
              <a:t>Gráficos</a:t>
            </a:r>
            <a:endParaRPr lang="es-AR" sz="28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4" y="2169770"/>
            <a:ext cx="2471319" cy="9522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64" y="4532044"/>
            <a:ext cx="1742857" cy="942857"/>
          </a:xfrm>
          <a:prstGeom prst="rect">
            <a:avLst/>
          </a:prstGeom>
        </p:spPr>
      </p:pic>
      <p:sp>
        <p:nvSpPr>
          <p:cNvPr id="8" name="Rectángulo 7">
            <a:hlinkClick r:id="rId4"/>
          </p:cNvPr>
          <p:cNvSpPr/>
          <p:nvPr/>
        </p:nvSpPr>
        <p:spPr>
          <a:xfrm>
            <a:off x="8139144" y="5474901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https://bit.ly/3cp2LEk</a:t>
            </a:r>
            <a:endParaRPr lang="es-AR" dirty="0"/>
          </a:p>
        </p:txBody>
      </p:sp>
      <p:sp>
        <p:nvSpPr>
          <p:cNvPr id="9" name="Flecha derecha 8"/>
          <p:cNvSpPr/>
          <p:nvPr/>
        </p:nvSpPr>
        <p:spPr>
          <a:xfrm>
            <a:off x="5589815" y="5137053"/>
            <a:ext cx="2312126" cy="10608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Líneas de tiempo</a:t>
            </a:r>
            <a:endParaRPr lang="es-AR" dirty="0"/>
          </a:p>
        </p:txBody>
      </p:sp>
      <p:sp>
        <p:nvSpPr>
          <p:cNvPr id="10" name="Rectángulo 9">
            <a:hlinkClick r:id="rId5"/>
          </p:cNvPr>
          <p:cNvSpPr/>
          <p:nvPr/>
        </p:nvSpPr>
        <p:spPr>
          <a:xfrm>
            <a:off x="8075024" y="4421946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https://bit.ly/2XsKS32</a:t>
            </a:r>
            <a:endParaRPr lang="es-AR" dirty="0"/>
          </a:p>
        </p:txBody>
      </p:sp>
      <p:sp>
        <p:nvSpPr>
          <p:cNvPr id="12" name="Flecha derecha 11"/>
          <p:cNvSpPr/>
          <p:nvPr/>
        </p:nvSpPr>
        <p:spPr>
          <a:xfrm>
            <a:off x="5708417" y="4076171"/>
            <a:ext cx="2312126" cy="10608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Imágenes y texto</a:t>
            </a:r>
            <a:endParaRPr lang="es-AR" dirty="0"/>
          </a:p>
        </p:txBody>
      </p:sp>
      <p:sp>
        <p:nvSpPr>
          <p:cNvPr id="11" name="Rectángulo 10"/>
          <p:cNvSpPr/>
          <p:nvPr/>
        </p:nvSpPr>
        <p:spPr>
          <a:xfrm>
            <a:off x="1657474" y="4754163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>
                <a:hlinkClick r:id="rId6"/>
              </a:rPr>
              <a:t>https://h5p.org/</a:t>
            </a:r>
            <a:endParaRPr lang="es-A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139144" y="810587"/>
            <a:ext cx="3892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https://pasteboard.co/JbwpcJH.png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3599" y="1233977"/>
            <a:ext cx="2485419" cy="24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0" y="0"/>
            <a:ext cx="3017520" cy="1097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Texto</a:t>
            </a:r>
            <a:endParaRPr lang="es-AR" sz="3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957290" y="1407050"/>
            <a:ext cx="6498836" cy="403187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Documentos </a:t>
            </a:r>
            <a:r>
              <a:rPr lang="es-ES" sz="3200" dirty="0"/>
              <a:t>escritos en formato </a:t>
            </a:r>
            <a:r>
              <a:rPr lang="es-ES" sz="3200" dirty="0" smtClean="0"/>
              <a:t>Word o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err="1" smtClean="0"/>
              <a:t>Docs</a:t>
            </a:r>
            <a:r>
              <a:rPr lang="es-ES" sz="3200" dirty="0" smtClean="0"/>
              <a:t> de Google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Envío de mensajes por WhatsApp/</a:t>
            </a:r>
            <a:r>
              <a:rPr lang="es-ES" sz="3200" dirty="0" err="1" smtClean="0"/>
              <a:t>Telegram</a:t>
            </a:r>
            <a:endParaRPr lang="es-ES" sz="3200" dirty="0" smtClean="0"/>
          </a:p>
          <a:p>
            <a:pPr algn="ctr"/>
            <a:endParaRPr lang="es-ES" sz="3200" dirty="0" smtClean="0"/>
          </a:p>
        </p:txBody>
      </p:sp>
      <p:sp>
        <p:nvSpPr>
          <p:cNvPr id="2" name="CuadroTexto 1"/>
          <p:cNvSpPr txBox="1"/>
          <p:nvPr/>
        </p:nvSpPr>
        <p:spPr>
          <a:xfrm flipH="1">
            <a:off x="202473" y="2704011"/>
            <a:ext cx="4173584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¿Cómo usar texto con baja conectividad?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0478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-1" y="0"/>
            <a:ext cx="3646623" cy="1097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Presentaciones</a:t>
            </a:r>
            <a:endParaRPr lang="es-AR" sz="3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992096" y="1509162"/>
            <a:ext cx="5114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rgbClr val="002060"/>
                </a:solidFill>
              </a:rPr>
              <a:t>Power</a:t>
            </a:r>
            <a:r>
              <a:rPr lang="es-ES" sz="2800" dirty="0">
                <a:solidFill>
                  <a:srgbClr val="002060"/>
                </a:solidFill>
              </a:rPr>
              <a:t>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rgbClr val="002060"/>
                </a:solidFill>
              </a:rPr>
              <a:t>Prezi</a:t>
            </a:r>
            <a:endParaRPr lang="es-ES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2060"/>
                </a:solidFill>
              </a:rPr>
              <a:t>Presentaciones de Google Drive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rgbClr val="002060"/>
                </a:solidFill>
              </a:rPr>
              <a:t>Slideshare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2697" y="2801824"/>
            <a:ext cx="3161211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¿En línea o descargables?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4046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581" y="5333193"/>
            <a:ext cx="983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 smtClean="0">
                <a:hlinkClick r:id="rId2"/>
              </a:rPr>
              <a:t>http://www.entornosvirtuales.unlp.edu.ar/page52.html</a:t>
            </a:r>
            <a:endParaRPr lang="es-AR" sz="32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357444" y="540332"/>
            <a:ext cx="6719600" cy="3566800"/>
          </a:xfrm>
        </p:spPr>
        <p:txBody>
          <a:bodyPr/>
          <a:lstStyle/>
          <a:p>
            <a:r>
              <a:rPr lang="es-AR" dirty="0" smtClean="0"/>
              <a:t>Más material en</a:t>
            </a:r>
            <a:endParaRPr lang="es-AR" dirty="0"/>
          </a:p>
        </p:txBody>
      </p:sp>
      <p:pic>
        <p:nvPicPr>
          <p:cNvPr id="6" name="Imagen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494" y="1501973"/>
            <a:ext cx="3704762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/>
          <a:stretch/>
        </p:blipFill>
        <p:spPr>
          <a:xfrm>
            <a:off x="2540869" y="104502"/>
            <a:ext cx="5490467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9596" y="3169171"/>
            <a:ext cx="6559200" cy="1010944"/>
          </a:xfrm>
        </p:spPr>
        <p:txBody>
          <a:bodyPr/>
          <a:lstStyle/>
          <a:p>
            <a:r>
              <a:rPr lang="es-AR" dirty="0" smtClean="0"/>
              <a:t>Formatos de  clases virtuales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2842" y="4088674"/>
            <a:ext cx="6559200" cy="1306286"/>
          </a:xfrm>
        </p:spPr>
        <p:txBody>
          <a:bodyPr/>
          <a:lstStyle/>
          <a:p>
            <a:r>
              <a:rPr lang="es-AR" dirty="0" smtClean="0">
                <a:solidFill>
                  <a:srgbClr val="00B050"/>
                </a:solidFill>
              </a:rPr>
              <a:t>Para los colegios preuniversitarios de la UNLP</a:t>
            </a:r>
            <a:endParaRPr lang="es-A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0" y="0"/>
            <a:ext cx="2416629" cy="1097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Videos</a:t>
            </a:r>
            <a:endParaRPr lang="es-AR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053943" y="651438"/>
            <a:ext cx="496388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10000"/>
                  </a:schemeClr>
                </a:solidFill>
              </a:rPr>
              <a:t>Los videos de las clases deben ser cortos y ágiles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10000"/>
                  </a:schemeClr>
                </a:solidFill>
              </a:rPr>
              <a:t>Pueden ser: píldoras formativas, vídeos animados, entrevistas, tutoriales, </a:t>
            </a:r>
            <a:r>
              <a:rPr lang="es-ES" sz="2400" dirty="0" err="1" smtClean="0">
                <a:solidFill>
                  <a:schemeClr val="tx2">
                    <a:lumMod val="10000"/>
                  </a:schemeClr>
                </a:solidFill>
              </a:rPr>
              <a:t>etc</a:t>
            </a:r>
            <a:endParaRPr lang="es-E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10000"/>
                  </a:schemeClr>
                </a:solidFill>
              </a:rPr>
              <a:t>Es importante crear la estructura para que el alumno no se pierda en el aprendizaje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562444" y="217851"/>
            <a:ext cx="4345684" cy="3622630"/>
            <a:chOff x="2514693" y="452982"/>
            <a:chExt cx="4345684" cy="362263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154" y="872010"/>
              <a:ext cx="1959424" cy="6662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93" y="1839648"/>
              <a:ext cx="1200150" cy="428625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608" y="2053960"/>
              <a:ext cx="1495425" cy="1333500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2514693" y="452982"/>
              <a:ext cx="4345684" cy="362263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2848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0" y="0"/>
            <a:ext cx="2416629" cy="1097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Videos</a:t>
            </a:r>
            <a:endParaRPr lang="es-AR" sz="3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3840481"/>
            <a:ext cx="1143000" cy="6096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92" y="4957899"/>
            <a:ext cx="1524000" cy="4953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03" y="3675835"/>
            <a:ext cx="2160655" cy="4694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1" y="5073014"/>
            <a:ext cx="784263" cy="8566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287" y="1507019"/>
            <a:ext cx="1361905" cy="4476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1477" y="1954638"/>
            <a:ext cx="809524" cy="8190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929" y="1472362"/>
            <a:ext cx="877474" cy="891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5666" y="2364162"/>
            <a:ext cx="1200000" cy="2380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0118" y="3109693"/>
            <a:ext cx="809524" cy="84761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2179" y="4042021"/>
            <a:ext cx="1350026" cy="20652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611814" y="888398"/>
            <a:ext cx="2751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¿Cómo hacer la edición de los videos?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84711" y="2602257"/>
            <a:ext cx="5604361" cy="3952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Elipse 20"/>
          <p:cNvSpPr/>
          <p:nvPr/>
        </p:nvSpPr>
        <p:spPr>
          <a:xfrm>
            <a:off x="6618119" y="778627"/>
            <a:ext cx="5604361" cy="39520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CuadroTexto 21"/>
          <p:cNvSpPr txBox="1"/>
          <p:nvPr/>
        </p:nvSpPr>
        <p:spPr>
          <a:xfrm>
            <a:off x="8160118" y="431074"/>
            <a:ext cx="91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Celular</a:t>
            </a:r>
            <a:endParaRPr lang="es-AR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776549" y="2179496"/>
            <a:ext cx="165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Notebook/PC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46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0" y="0"/>
            <a:ext cx="3017520" cy="1097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Sincrónico</a:t>
            </a:r>
            <a:endParaRPr lang="es-AR" sz="3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50602" y="1766512"/>
            <a:ext cx="275188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Con baja conectividad se recomienda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610" y="1093353"/>
            <a:ext cx="2132113" cy="6526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485" y="3084087"/>
            <a:ext cx="2451932" cy="6412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777" y="2003189"/>
            <a:ext cx="866667" cy="895238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196597" y="4742157"/>
            <a:ext cx="2751883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Mejor conectividad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00" y="4021146"/>
            <a:ext cx="1200150" cy="42862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415" y="4235458"/>
            <a:ext cx="1495425" cy="1333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1070" y="3084087"/>
            <a:ext cx="1333333" cy="88571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4390249"/>
            <a:ext cx="1959424" cy="66620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66920" y="444977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/>
              <a:t>¿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417580" y="4418992"/>
            <a:ext cx="73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?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7096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0" y="0"/>
            <a:ext cx="3017520" cy="1097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PDF</a:t>
            </a:r>
            <a:endParaRPr lang="es-AR" sz="3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179346" y="2168559"/>
            <a:ext cx="2751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Se recomienda para casos de poca conectividad, pero…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99463" y="866033"/>
            <a:ext cx="4937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Es uno de los formatos más versátiles y sencillos de producir para clases remotas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No recomendamos utilizarlo en exclusiva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Mucho PDF produce </a:t>
            </a:r>
            <a:r>
              <a:rPr lang="es-ES" sz="2400" dirty="0" smtClean="0"/>
              <a:t>un </a:t>
            </a:r>
            <a:r>
              <a:rPr lang="es-ES" sz="2400" dirty="0" smtClean="0"/>
              <a:t>curso poco atractivo para los estudiantes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Pero si es necesario tener algo en PDF para fomentar la lectura de texto en forma más lineal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2441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0" y="0"/>
            <a:ext cx="3017520" cy="1097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PDF</a:t>
            </a:r>
            <a:endParaRPr lang="es-AR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395254" y="182880"/>
            <a:ext cx="549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¿</a:t>
            </a:r>
            <a:r>
              <a:rPr lang="es-AR" sz="4000" dirty="0" smtClean="0"/>
              <a:t>Que usos podemos recomendar?</a:t>
            </a:r>
            <a:endParaRPr lang="es-AR" sz="4000" dirty="0"/>
          </a:p>
        </p:txBody>
      </p:sp>
      <p:sp>
        <p:nvSpPr>
          <p:cNvPr id="4" name="Rectángulo 3"/>
          <p:cNvSpPr/>
          <p:nvPr/>
        </p:nvSpPr>
        <p:spPr>
          <a:xfrm>
            <a:off x="1763486" y="1506319"/>
            <a:ext cx="90242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Hacer un e-</a:t>
            </a:r>
            <a:r>
              <a:rPr lang="es-ES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book</a:t>
            </a: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 (libro electrónico) en este formato combinando texto e imágenes y con un diseño atractivo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0" i="0" dirty="0" smtClean="0">
              <a:solidFill>
                <a:schemeClr val="bg2">
                  <a:lumMod val="50000"/>
                </a:schemeClr>
              </a:solidFill>
              <a:effectLst/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Guía introductoria al contenido del 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0" i="0" dirty="0" smtClean="0">
              <a:solidFill>
                <a:schemeClr val="bg2">
                  <a:lumMod val="50000"/>
                </a:schemeClr>
              </a:solidFill>
              <a:effectLst/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Agrupar lo más importantes sobre un tema</a:t>
            </a:r>
          </a:p>
          <a:p>
            <a:endParaRPr lang="es-ES" sz="2400" b="0" i="0" dirty="0" smtClean="0">
              <a:solidFill>
                <a:schemeClr val="bg2">
                  <a:lumMod val="50000"/>
                </a:schemeClr>
              </a:solidFill>
              <a:effectLst/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Un </a:t>
            </a:r>
            <a:r>
              <a:rPr lang="es-ES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checklist</a:t>
            </a: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 o lista de comprobación sobre los pasos específicos para una tarea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0" i="0" dirty="0" smtClean="0">
              <a:solidFill>
                <a:schemeClr val="bg2">
                  <a:lumMod val="50000"/>
                </a:schemeClr>
              </a:solidFill>
              <a:effectLst/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La bibliografía del curso</a:t>
            </a:r>
            <a:endParaRPr lang="es-ES" sz="2400" b="0" i="0" dirty="0">
              <a:solidFill>
                <a:schemeClr val="bg2">
                  <a:lumMod val="50000"/>
                </a:schemeClr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304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0" y="0"/>
            <a:ext cx="3017520" cy="1097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Audio</a:t>
            </a:r>
            <a:endParaRPr lang="es-AR" sz="3600" dirty="0"/>
          </a:p>
        </p:txBody>
      </p:sp>
      <p:sp>
        <p:nvSpPr>
          <p:cNvPr id="2" name="Rectángulo 1"/>
          <p:cNvSpPr/>
          <p:nvPr/>
        </p:nvSpPr>
        <p:spPr>
          <a:xfrm>
            <a:off x="487680" y="168050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El formato de audio más utilizado es el podcast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0" i="0" dirty="0" smtClean="0">
              <a:solidFill>
                <a:schemeClr val="bg2">
                  <a:lumMod val="50000"/>
                </a:schemeClr>
              </a:solidFill>
              <a:effectLst/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Fácil de circular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0" i="0" dirty="0" smtClean="0">
              <a:solidFill>
                <a:schemeClr val="bg2">
                  <a:lumMod val="50000"/>
                </a:schemeClr>
              </a:solidFill>
              <a:effectLst/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Lato"/>
              </a:rPr>
              <a:t>Muy utilizado por las personas con discapacidad visual</a:t>
            </a:r>
            <a:endParaRPr lang="es-A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410" y="1976115"/>
            <a:ext cx="3101070" cy="208643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17372" y="49413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bit.ly/2XtSVwy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5" name="Flecha derecha 4"/>
          <p:cNvSpPr/>
          <p:nvPr/>
        </p:nvSpPr>
        <p:spPr>
          <a:xfrm>
            <a:off x="783772" y="4768158"/>
            <a:ext cx="1815737" cy="9927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Ver material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004" y="4941382"/>
            <a:ext cx="1390476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528</TotalTime>
  <Words>306</Words>
  <Application>Microsoft Office PowerPoint</Application>
  <PresentationFormat>Panorámica</PresentationFormat>
  <Paragraphs>76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Amatic SC</vt:lpstr>
      <vt:lpstr>Arial</vt:lpstr>
      <vt:lpstr>Lato</vt:lpstr>
      <vt:lpstr>Quicksand</vt:lpstr>
      <vt:lpstr>Short Stack</vt:lpstr>
      <vt:lpstr>Knight template</vt:lpstr>
      <vt:lpstr>Apoyo para el desarrollo virtual de la continuidad pedagógica</vt:lpstr>
      <vt:lpstr>Presentación de PowerPoint</vt:lpstr>
      <vt:lpstr>Formatos de  clases virtuales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19</cp:revision>
  <dcterms:created xsi:type="dcterms:W3CDTF">2020-06-03T15:43:47Z</dcterms:created>
  <dcterms:modified xsi:type="dcterms:W3CDTF">2020-06-04T15:10:31Z</dcterms:modified>
</cp:coreProperties>
</file>